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23" r:id="rId18"/>
    <p:sldId id="325" r:id="rId19"/>
    <p:sldId id="324" r:id="rId20"/>
    <p:sldId id="318" r:id="rId21"/>
    <p:sldId id="326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pl-PL" sz="2400" dirty="0" err="1"/>
              <a:t>Speed</a:t>
            </a:r>
            <a:endParaRPr lang="pl-PL" sz="2400" dirty="0"/>
          </a:p>
          <a:p>
            <a:r>
              <a:rPr lang="pl-PL" sz="2400" dirty="0" smtClean="0"/>
              <a:t>Unpublished/negative </a:t>
            </a:r>
            <a:r>
              <a:rPr lang="pl-PL" sz="2400" dirty="0"/>
              <a:t>results</a:t>
            </a:r>
          </a:p>
          <a:p>
            <a:r>
              <a:rPr lang="pl-PL" sz="2400" dirty="0"/>
              <a:t>Re-</a:t>
            </a:r>
            <a:r>
              <a:rPr lang="pl-PL" sz="2400" dirty="0" err="1"/>
              <a:t>use</a:t>
            </a:r>
            <a:endParaRPr lang="pl-PL" sz="2400" dirty="0"/>
          </a:p>
          <a:p>
            <a:r>
              <a:rPr lang="pl-PL" sz="2400" dirty="0" err="1"/>
              <a:t>Learn</a:t>
            </a:r>
            <a:r>
              <a:rPr lang="pl-PL" sz="2400" dirty="0"/>
              <a:t> by </a:t>
            </a:r>
            <a:r>
              <a:rPr lang="pl-PL" sz="2400" dirty="0" err="1"/>
              <a:t>example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0" indent="0">
              <a:buNone/>
            </a:pPr>
            <a:r>
              <a:rPr lang="en-GB" sz="2400" dirty="0"/>
              <a:t>….</a:t>
            </a:r>
          </a:p>
          <a:p>
            <a:endParaRPr lang="en-GB" sz="24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Intellectual property (IP) is something you create using your mind – </a:t>
            </a:r>
          </a:p>
          <a:p>
            <a:pPr marL="0" indent="0">
              <a:buNone/>
            </a:pPr>
            <a:r>
              <a:rPr lang="en-GB" dirty="0"/>
              <a:t>for example, a story, an invention, an artistic work or a symbol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99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Timeline matters for legal protection!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Publishing in a journal or presenting at a conference with information related to the invention completely </a:t>
            </a:r>
            <a:r>
              <a:rPr lang="en-GB" b="1" dirty="0"/>
              <a:t>prevents the inventor from getting a patent later</a:t>
            </a:r>
            <a:r>
              <a:rPr lang="en-GB" dirty="0"/>
              <a:t>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4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EA9EF-F85E-48CD-B474-FC5215D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 and intellectual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4BB6-3BCD-4376-B0CF-EDB5896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(opinion) you are more likely to benefit from new collaborations, industrial partnerships, consultations which are acquired by openness, than from patent related royalties</a:t>
            </a:r>
          </a:p>
          <a:p>
            <a:endParaRPr lang="en-GB" sz="2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577BCE9F-4801-4B10-ADD9-831EEFBE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r>
              <a:rPr lang="pl-PL" dirty="0"/>
              <a:t/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599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and intellectual property</vt:lpstr>
      <vt:lpstr>Open Science and intellectual property</vt:lpstr>
      <vt:lpstr>Open Science and intellectual property</vt:lpstr>
      <vt:lpstr>Open Science - get involved!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Tomasz Zielinski</cp:lastModifiedBy>
  <cp:revision>30</cp:revision>
  <dcterms:created xsi:type="dcterms:W3CDTF">2021-05-18T16:34:01Z</dcterms:created>
  <dcterms:modified xsi:type="dcterms:W3CDTF">2022-12-14T17:37:41Z</dcterms:modified>
</cp:coreProperties>
</file>